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08/08/2025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08/08/2025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025" y="2579070"/>
            <a:ext cx="6453537" cy="2677656"/>
          </a:xfrm>
        </p:spPr>
        <p:txBody>
          <a:bodyPr>
            <a:normAutofit/>
          </a:bodyPr>
          <a:lstStyle/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>
                <a:latin typeface="Arial Rounded MT Bold" panose="020F0704030504030204" pitchFamily="34" charset="0"/>
                <a:cs typeface="Arial" panose="020B0604020202020204" pitchFamily="34" charset="0"/>
              </a:rPr>
              <a:t>Se informa a la ciudadanía que durante el mes de JULIO 2025, no se ratificaron contratos de colaboración con entidades del sector público y/o privado.</a:t>
            </a: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857513"/>
            <a:ext cx="323490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</a:t>
            </a:r>
          </a:p>
          <a:p>
            <a:pPr algn="ctr"/>
            <a:r>
              <a:rPr lang="es-MX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cs typeface="Calibri" panose="020F0502020204030204" pitchFamily="34" charset="0"/>
              </a:rPr>
              <a:t>Convenios y contratos de colaboración</a:t>
            </a:r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03C28792-FDE5-9945-D504-5234D48D374A}"/>
              </a:ext>
            </a:extLst>
          </p:cNvPr>
          <p:cNvGrpSpPr/>
          <p:nvPr/>
        </p:nvGrpSpPr>
        <p:grpSpPr>
          <a:xfrm>
            <a:off x="5183896" y="301389"/>
            <a:ext cx="2687562" cy="1577878"/>
            <a:chOff x="5515534" y="242034"/>
            <a:chExt cx="2687562" cy="152191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4EB54ECF-EF97-E3F9-C504-53FA8FF755A7}"/>
                </a:ext>
              </a:extLst>
            </p:cNvPr>
            <p:cNvSpPr/>
            <p:nvPr/>
          </p:nvSpPr>
          <p:spPr>
            <a:xfrm>
              <a:off x="5515534" y="242034"/>
              <a:ext cx="2563839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julio de 2025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5CA870C4-E57A-BF23-FCCB-ED84F0F879EA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B469DDDE-9503-6128-23A8-B0C9E4C0FBBD}"/>
                </a:ext>
              </a:extLst>
            </p:cNvPr>
            <p:cNvSpPr/>
            <p:nvPr/>
          </p:nvSpPr>
          <p:spPr>
            <a:xfrm>
              <a:off x="5515535" y="589077"/>
              <a:ext cx="1742785" cy="4452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31 de julio 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88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Dayba Alvarado</cp:lastModifiedBy>
  <cp:revision>102</cp:revision>
  <dcterms:created xsi:type="dcterms:W3CDTF">2018-06-12T17:38:37Z</dcterms:created>
  <dcterms:modified xsi:type="dcterms:W3CDTF">2025-08-08T16:32:52Z</dcterms:modified>
</cp:coreProperties>
</file>